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9" r:id="rId2"/>
    <p:sldId id="260" r:id="rId3"/>
    <p:sldId id="263" r:id="rId4"/>
    <p:sldId id="261" r:id="rId5"/>
    <p:sldId id="262" r:id="rId6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F74594-B7D8-4F8B-9147-02142491D0A6}" v="24" dt="2025-04-04T08:43:04.482"/>
  </p1510:revLst>
</p1510:revInfo>
</file>

<file path=ppt/tableStyles.xml><?xml version="1.0" encoding="utf-8"?>
<a:tblStyleLst xmlns:a="http://schemas.openxmlformats.org/drawingml/2006/main" def="{A064C215-56C5-4E3F-895A-C3BC3CED7181}">
  <a:tblStyle styleId="{A064C215-56C5-4E3F-895A-C3BC3CED718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0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e Lounds" userId="c2ea565a-070b-4194-a25c-481a606e16c4" providerId="ADAL" clId="{6FC82DFB-D5CE-4A80-9640-526FDC2AC97D}"/>
    <pc:docChg chg="undo custSel addSld delSld modSld">
      <pc:chgData name="Sophie Lounds" userId="c2ea565a-070b-4194-a25c-481a606e16c4" providerId="ADAL" clId="{6FC82DFB-D5CE-4A80-9640-526FDC2AC97D}" dt="2024-12-16T13:11:22.575" v="190" actId="478"/>
      <pc:docMkLst>
        <pc:docMk/>
      </pc:docMkLst>
      <pc:sldChg chg="del">
        <pc:chgData name="Sophie Lounds" userId="c2ea565a-070b-4194-a25c-481a606e16c4" providerId="ADAL" clId="{6FC82DFB-D5CE-4A80-9640-526FDC2AC97D}" dt="2024-12-16T13:03:58.170" v="0" actId="47"/>
        <pc:sldMkLst>
          <pc:docMk/>
          <pc:sldMk cId="0" sldId="256"/>
        </pc:sldMkLst>
      </pc:sldChg>
      <pc:sldChg chg="del">
        <pc:chgData name="Sophie Lounds" userId="c2ea565a-070b-4194-a25c-481a606e16c4" providerId="ADAL" clId="{6FC82DFB-D5CE-4A80-9640-526FDC2AC97D}" dt="2024-12-16T13:03:58.908" v="1" actId="47"/>
        <pc:sldMkLst>
          <pc:docMk/>
          <pc:sldMk cId="0" sldId="257"/>
        </pc:sldMkLst>
      </pc:sldChg>
      <pc:sldChg chg="addSp delSp modSp mod">
        <pc:chgData name="Sophie Lounds" userId="c2ea565a-070b-4194-a25c-481a606e16c4" providerId="ADAL" clId="{6FC82DFB-D5CE-4A80-9640-526FDC2AC97D}" dt="2024-12-16T13:11:22.575" v="190" actId="478"/>
        <pc:sldMkLst>
          <pc:docMk/>
          <pc:sldMk cId="0" sldId="258"/>
        </pc:sldMkLst>
      </pc:sldChg>
      <pc:sldChg chg="del">
        <pc:chgData name="Sophie Lounds" userId="c2ea565a-070b-4194-a25c-481a606e16c4" providerId="ADAL" clId="{6FC82DFB-D5CE-4A80-9640-526FDC2AC97D}" dt="2024-12-16T13:04:01.813" v="2" actId="47"/>
        <pc:sldMkLst>
          <pc:docMk/>
          <pc:sldMk cId="0" sldId="259"/>
        </pc:sldMkLst>
      </pc:sldChg>
      <pc:sldChg chg="add del">
        <pc:chgData name="Sophie Lounds" userId="c2ea565a-070b-4194-a25c-481a606e16c4" providerId="ADAL" clId="{6FC82DFB-D5CE-4A80-9640-526FDC2AC97D}" dt="2024-12-16T13:04:15.063" v="5" actId="47"/>
        <pc:sldMkLst>
          <pc:docMk/>
          <pc:sldMk cId="0" sldId="260"/>
        </pc:sldMkLst>
      </pc:sldChg>
      <pc:sldChg chg="del">
        <pc:chgData name="Sophie Lounds" userId="c2ea565a-070b-4194-a25c-481a606e16c4" providerId="ADAL" clId="{6FC82DFB-D5CE-4A80-9640-526FDC2AC97D}" dt="2024-12-16T13:04:16.426" v="6" actId="47"/>
        <pc:sldMkLst>
          <pc:docMk/>
          <pc:sldMk cId="0" sldId="261"/>
        </pc:sldMkLst>
      </pc:sldChg>
      <pc:sldMasterChg chg="delSldLayout">
        <pc:chgData name="Sophie Lounds" userId="c2ea565a-070b-4194-a25c-481a606e16c4" providerId="ADAL" clId="{6FC82DFB-D5CE-4A80-9640-526FDC2AC97D}" dt="2024-12-16T13:03:58.908" v="1" actId="47"/>
        <pc:sldMasterMkLst>
          <pc:docMk/>
          <pc:sldMasterMk cId="0" sldId="2147483659"/>
        </pc:sldMasterMkLst>
        <pc:sldLayoutChg chg="del">
          <pc:chgData name="Sophie Lounds" userId="c2ea565a-070b-4194-a25c-481a606e16c4" providerId="ADAL" clId="{6FC82DFB-D5CE-4A80-9640-526FDC2AC97D}" dt="2024-12-16T13:03:58.170" v="0" actId="47"/>
          <pc:sldLayoutMkLst>
            <pc:docMk/>
            <pc:sldMasterMk cId="0" sldId="2147483659"/>
            <pc:sldLayoutMk cId="0" sldId="2147483648"/>
          </pc:sldLayoutMkLst>
        </pc:sldLayoutChg>
        <pc:sldLayoutChg chg="del">
          <pc:chgData name="Sophie Lounds" userId="c2ea565a-070b-4194-a25c-481a606e16c4" providerId="ADAL" clId="{6FC82DFB-D5CE-4A80-9640-526FDC2AC97D}" dt="2024-12-16T13:03:58.908" v="1" actId="47"/>
          <pc:sldLayoutMkLst>
            <pc:docMk/>
            <pc:sldMasterMk cId="0" sldId="2147483659"/>
            <pc:sldLayoutMk cId="0" sldId="2147483649"/>
          </pc:sldLayoutMkLst>
        </pc:sldLayoutChg>
      </pc:sldMasterChg>
    </pc:docChg>
  </pc:docChgLst>
  <pc:docChgLst>
    <pc:chgData name="Imogen Sackett" userId="983d8044-f657-429e-ae38-3185fb507e2d" providerId="ADAL" clId="{08F74594-B7D8-4F8B-9147-02142491D0A6}"/>
    <pc:docChg chg="undo custSel addSld delSld modSld">
      <pc:chgData name="Imogen Sackett" userId="983d8044-f657-429e-ae38-3185fb507e2d" providerId="ADAL" clId="{08F74594-B7D8-4F8B-9147-02142491D0A6}" dt="2025-04-04T08:43:09.254" v="207" actId="6549"/>
      <pc:docMkLst>
        <pc:docMk/>
      </pc:docMkLst>
      <pc:sldChg chg="addSp modSp del">
        <pc:chgData name="Imogen Sackett" userId="983d8044-f657-429e-ae38-3185fb507e2d" providerId="ADAL" clId="{08F74594-B7D8-4F8B-9147-02142491D0A6}" dt="2025-03-31T20:50:21.744" v="33" actId="47"/>
        <pc:sldMkLst>
          <pc:docMk/>
          <pc:sldMk cId="0" sldId="258"/>
        </pc:sldMkLst>
      </pc:sldChg>
      <pc:sldChg chg="addSp delSp modSp mod">
        <pc:chgData name="Imogen Sackett" userId="983d8044-f657-429e-ae38-3185fb507e2d" providerId="ADAL" clId="{08F74594-B7D8-4F8B-9147-02142491D0A6}" dt="2025-03-31T20:50:15.676" v="32" actId="166"/>
        <pc:sldMkLst>
          <pc:docMk/>
          <pc:sldMk cId="0" sldId="259"/>
        </pc:sldMkLst>
        <pc:graphicFrameChg chg="mod modGraphic">
          <ac:chgData name="Imogen Sackett" userId="983d8044-f657-429e-ae38-3185fb507e2d" providerId="ADAL" clId="{08F74594-B7D8-4F8B-9147-02142491D0A6}" dt="2025-03-31T20:48:19.585" v="14" actId="20577"/>
          <ac:graphicFrameMkLst>
            <pc:docMk/>
            <pc:sldMk cId="0" sldId="259"/>
            <ac:graphicFrameMk id="3" creationId="{F0564841-E691-62EC-2061-59A85A689E93}"/>
          </ac:graphicFrameMkLst>
        </pc:graphicFrameChg>
        <pc:graphicFrameChg chg="mod modGraphic">
          <ac:chgData name="Imogen Sackett" userId="983d8044-f657-429e-ae38-3185fb507e2d" providerId="ADAL" clId="{08F74594-B7D8-4F8B-9147-02142491D0A6}" dt="2025-03-31T20:48:24.155" v="20" actId="20577"/>
          <ac:graphicFrameMkLst>
            <pc:docMk/>
            <pc:sldMk cId="0" sldId="259"/>
            <ac:graphicFrameMk id="11" creationId="{B14FCB91-EB1F-BB17-E714-6DB115BF37D5}"/>
          </ac:graphicFrameMkLst>
        </pc:graphicFrameChg>
        <pc:picChg chg="add mod ord">
          <ac:chgData name="Imogen Sackett" userId="983d8044-f657-429e-ae38-3185fb507e2d" providerId="ADAL" clId="{08F74594-B7D8-4F8B-9147-02142491D0A6}" dt="2025-03-31T20:50:10.009" v="31" actId="166"/>
          <ac:picMkLst>
            <pc:docMk/>
            <pc:sldMk cId="0" sldId="259"/>
            <ac:picMk id="5" creationId="{5BE38793-818B-18A0-F298-56E000DA930E}"/>
          </ac:picMkLst>
        </pc:picChg>
        <pc:picChg chg="add mod ord">
          <ac:chgData name="Imogen Sackett" userId="983d8044-f657-429e-ae38-3185fb507e2d" providerId="ADAL" clId="{08F74594-B7D8-4F8B-9147-02142491D0A6}" dt="2025-03-31T20:50:15.676" v="32" actId="166"/>
          <ac:picMkLst>
            <pc:docMk/>
            <pc:sldMk cId="0" sldId="259"/>
            <ac:picMk id="15" creationId="{0A132C95-C060-89FB-FEC0-716647AAA8A5}"/>
          </ac:picMkLst>
        </pc:picChg>
      </pc:sldChg>
      <pc:sldChg chg="modSp add mod">
        <pc:chgData name="Imogen Sackett" userId="983d8044-f657-429e-ae38-3185fb507e2d" providerId="ADAL" clId="{08F74594-B7D8-4F8B-9147-02142491D0A6}" dt="2025-04-04T08:43:04.482" v="206"/>
        <pc:sldMkLst>
          <pc:docMk/>
          <pc:sldMk cId="3552097799" sldId="260"/>
        </pc:sldMkLst>
        <pc:graphicFrameChg chg="mod modGraphic">
          <ac:chgData name="Imogen Sackett" userId="983d8044-f657-429e-ae38-3185fb507e2d" providerId="ADAL" clId="{08F74594-B7D8-4F8B-9147-02142491D0A6}" dt="2025-04-01T06:29:09.347" v="137" actId="20577"/>
          <ac:graphicFrameMkLst>
            <pc:docMk/>
            <pc:sldMk cId="3552097799" sldId="260"/>
            <ac:graphicFrameMk id="3" creationId="{2454A6C5-A254-BDF1-22EF-9FD5B68D03C7}"/>
          </ac:graphicFrameMkLst>
        </pc:graphicFrameChg>
        <pc:graphicFrameChg chg="mod modGraphic">
          <ac:chgData name="Imogen Sackett" userId="983d8044-f657-429e-ae38-3185fb507e2d" providerId="ADAL" clId="{08F74594-B7D8-4F8B-9147-02142491D0A6}" dt="2025-04-04T08:43:04.482" v="206"/>
          <ac:graphicFrameMkLst>
            <pc:docMk/>
            <pc:sldMk cId="3552097799" sldId="260"/>
            <ac:graphicFrameMk id="11" creationId="{59C1169F-8F91-048E-7700-0F1D3A7ED26B}"/>
          </ac:graphicFrameMkLst>
        </pc:graphicFrameChg>
      </pc:sldChg>
      <pc:sldChg chg="addSp delSp modSp add mod modAnim">
        <pc:chgData name="Imogen Sackett" userId="983d8044-f657-429e-ae38-3185fb507e2d" providerId="ADAL" clId="{08F74594-B7D8-4F8B-9147-02142491D0A6}" dt="2025-04-01T06:31:54.613" v="176" actId="1076"/>
        <pc:sldMkLst>
          <pc:docMk/>
          <pc:sldMk cId="2130291937" sldId="261"/>
        </pc:sldMkLst>
        <pc:spChg chg="add mod">
          <ac:chgData name="Imogen Sackett" userId="983d8044-f657-429e-ae38-3185fb507e2d" providerId="ADAL" clId="{08F74594-B7D8-4F8B-9147-02142491D0A6}" dt="2025-04-01T06:31:05.373" v="169" actId="1076"/>
          <ac:spMkLst>
            <pc:docMk/>
            <pc:sldMk cId="2130291937" sldId="261"/>
            <ac:spMk id="28" creationId="{EA72E6F7-FC90-EDA0-A219-33B837158A4B}"/>
          </ac:spMkLst>
        </pc:spChg>
        <pc:spChg chg="add mod">
          <ac:chgData name="Imogen Sackett" userId="983d8044-f657-429e-ae38-3185fb507e2d" providerId="ADAL" clId="{08F74594-B7D8-4F8B-9147-02142491D0A6}" dt="2025-04-01T06:31:29.106" v="173" actId="1076"/>
          <ac:spMkLst>
            <pc:docMk/>
            <pc:sldMk cId="2130291937" sldId="261"/>
            <ac:spMk id="29" creationId="{CD9B7184-DEE7-2261-816A-B5AE70B75C77}"/>
          </ac:spMkLst>
        </pc:spChg>
        <pc:spChg chg="add mod">
          <ac:chgData name="Imogen Sackett" userId="983d8044-f657-429e-ae38-3185fb507e2d" providerId="ADAL" clId="{08F74594-B7D8-4F8B-9147-02142491D0A6}" dt="2025-04-01T06:31:54.613" v="176" actId="1076"/>
          <ac:spMkLst>
            <pc:docMk/>
            <pc:sldMk cId="2130291937" sldId="261"/>
            <ac:spMk id="32" creationId="{29A44103-6EFD-1538-AC8A-CDFF62BAA906}"/>
          </ac:spMkLst>
        </pc:spChg>
        <pc:spChg chg="add mod">
          <ac:chgData name="Imogen Sackett" userId="983d8044-f657-429e-ae38-3185fb507e2d" providerId="ADAL" clId="{08F74594-B7D8-4F8B-9147-02142491D0A6}" dt="2025-04-01T06:31:54.613" v="176" actId="1076"/>
          <ac:spMkLst>
            <pc:docMk/>
            <pc:sldMk cId="2130291937" sldId="261"/>
            <ac:spMk id="36" creationId="{1F10AC06-5C2E-1E97-B39D-5A6C5A1DFF8D}"/>
          </ac:spMkLst>
        </pc:spChg>
        <pc:spChg chg="add mod">
          <ac:chgData name="Imogen Sackett" userId="983d8044-f657-429e-ae38-3185fb507e2d" providerId="ADAL" clId="{08F74594-B7D8-4F8B-9147-02142491D0A6}" dt="2025-04-01T06:31:54.613" v="176" actId="1076"/>
          <ac:spMkLst>
            <pc:docMk/>
            <pc:sldMk cId="2130291937" sldId="261"/>
            <ac:spMk id="37" creationId="{8F1C2F3D-EC78-41C3-7DBB-F719111A697F}"/>
          </ac:spMkLst>
        </pc:spChg>
        <pc:spChg chg="mod">
          <ac:chgData name="Imogen Sackett" userId="983d8044-f657-429e-ae38-3185fb507e2d" providerId="ADAL" clId="{08F74594-B7D8-4F8B-9147-02142491D0A6}" dt="2025-04-01T06:29:46.335" v="156" actId="5793"/>
          <ac:spMkLst>
            <pc:docMk/>
            <pc:sldMk cId="2130291937" sldId="261"/>
            <ac:spMk id="107" creationId="{0EE1F000-508C-5B1C-2432-4A0E765D3C48}"/>
          </ac:spMkLst>
        </pc:spChg>
        <pc:picChg chg="add mod">
          <ac:chgData name="Imogen Sackett" userId="983d8044-f657-429e-ae38-3185fb507e2d" providerId="ADAL" clId="{08F74594-B7D8-4F8B-9147-02142491D0A6}" dt="2025-04-01T06:30:13.206" v="161" actId="14100"/>
          <ac:picMkLst>
            <pc:docMk/>
            <pc:sldMk cId="2130291937" sldId="261"/>
            <ac:picMk id="27" creationId="{5BA48A3E-17CA-5B17-E53C-0DC00EB8B3BA}"/>
          </ac:picMkLst>
        </pc:picChg>
        <pc:picChg chg="add mod">
          <ac:chgData name="Imogen Sackett" userId="983d8044-f657-429e-ae38-3185fb507e2d" providerId="ADAL" clId="{08F74594-B7D8-4F8B-9147-02142491D0A6}" dt="2025-04-01T06:31:29.106" v="173" actId="1076"/>
          <ac:picMkLst>
            <pc:docMk/>
            <pc:sldMk cId="2130291937" sldId="261"/>
            <ac:picMk id="30" creationId="{17CA8F12-253F-53FF-EB99-80A1F3A4F7B7}"/>
          </ac:picMkLst>
        </pc:picChg>
        <pc:picChg chg="add mod">
          <ac:chgData name="Imogen Sackett" userId="983d8044-f657-429e-ae38-3185fb507e2d" providerId="ADAL" clId="{08F74594-B7D8-4F8B-9147-02142491D0A6}" dt="2025-04-01T06:31:54.613" v="176" actId="1076"/>
          <ac:picMkLst>
            <pc:docMk/>
            <pc:sldMk cId="2130291937" sldId="261"/>
            <ac:picMk id="31" creationId="{F2ED2622-98C7-3F30-D9A3-DADBA8FDA4B4}"/>
          </ac:picMkLst>
        </pc:picChg>
        <pc:picChg chg="add mod">
          <ac:chgData name="Imogen Sackett" userId="983d8044-f657-429e-ae38-3185fb507e2d" providerId="ADAL" clId="{08F74594-B7D8-4F8B-9147-02142491D0A6}" dt="2025-04-01T06:31:54.613" v="176" actId="1076"/>
          <ac:picMkLst>
            <pc:docMk/>
            <pc:sldMk cId="2130291937" sldId="261"/>
            <ac:picMk id="33" creationId="{8BF12956-C457-03FD-027F-5D713EB55DC6}"/>
          </ac:picMkLst>
        </pc:picChg>
        <pc:picChg chg="add mod">
          <ac:chgData name="Imogen Sackett" userId="983d8044-f657-429e-ae38-3185fb507e2d" providerId="ADAL" clId="{08F74594-B7D8-4F8B-9147-02142491D0A6}" dt="2025-04-01T06:31:54.613" v="176" actId="1076"/>
          <ac:picMkLst>
            <pc:docMk/>
            <pc:sldMk cId="2130291937" sldId="261"/>
            <ac:picMk id="34" creationId="{1017413D-2ED8-15AA-4927-3A27B38906B9}"/>
          </ac:picMkLst>
        </pc:picChg>
        <pc:picChg chg="add mod">
          <ac:chgData name="Imogen Sackett" userId="983d8044-f657-429e-ae38-3185fb507e2d" providerId="ADAL" clId="{08F74594-B7D8-4F8B-9147-02142491D0A6}" dt="2025-04-01T06:31:54.613" v="176" actId="1076"/>
          <ac:picMkLst>
            <pc:docMk/>
            <pc:sldMk cId="2130291937" sldId="261"/>
            <ac:picMk id="35" creationId="{5DA83D69-EC3F-2B55-C86D-E89528C0F75F}"/>
          </ac:picMkLst>
        </pc:picChg>
        <pc:picChg chg="add mod">
          <ac:chgData name="Imogen Sackett" userId="983d8044-f657-429e-ae38-3185fb507e2d" providerId="ADAL" clId="{08F74594-B7D8-4F8B-9147-02142491D0A6}" dt="2025-04-01T06:31:54.613" v="176" actId="1076"/>
          <ac:picMkLst>
            <pc:docMk/>
            <pc:sldMk cId="2130291937" sldId="261"/>
            <ac:picMk id="38" creationId="{8DB32B11-6809-2EE3-4F54-F995407B5220}"/>
          </ac:picMkLst>
        </pc:picChg>
      </pc:sldChg>
      <pc:sldChg chg="addSp delSp modSp add mod delAnim modAnim">
        <pc:chgData name="Imogen Sackett" userId="983d8044-f657-429e-ae38-3185fb507e2d" providerId="ADAL" clId="{08F74594-B7D8-4F8B-9147-02142491D0A6}" dt="2025-04-01T20:21:21.629" v="204"/>
        <pc:sldMkLst>
          <pc:docMk/>
          <pc:sldMk cId="2165974755" sldId="262"/>
        </pc:sldMkLst>
        <pc:spChg chg="add mod">
          <ac:chgData name="Imogen Sackett" userId="983d8044-f657-429e-ae38-3185fb507e2d" providerId="ADAL" clId="{08F74594-B7D8-4F8B-9147-02142491D0A6}" dt="2025-04-01T20:20:47.492" v="201" actId="1076"/>
          <ac:spMkLst>
            <pc:docMk/>
            <pc:sldMk cId="2165974755" sldId="262"/>
            <ac:spMk id="2" creationId="{10F54052-E37E-823B-E2DB-52BECA3D4862}"/>
          </ac:spMkLst>
        </pc:spChg>
        <pc:spChg chg="add mod">
          <ac:chgData name="Imogen Sackett" userId="983d8044-f657-429e-ae38-3185fb507e2d" providerId="ADAL" clId="{08F74594-B7D8-4F8B-9147-02142491D0A6}" dt="2025-04-01T20:20:36.277" v="200" actId="1076"/>
          <ac:spMkLst>
            <pc:docMk/>
            <pc:sldMk cId="2165974755" sldId="262"/>
            <ac:spMk id="3" creationId="{272103E5-A649-7C2D-47B8-42ACCAC5C6EA}"/>
          </ac:spMkLst>
        </pc:spChg>
        <pc:spChg chg="mod">
          <ac:chgData name="Imogen Sackett" userId="983d8044-f657-429e-ae38-3185fb507e2d" providerId="ADAL" clId="{08F74594-B7D8-4F8B-9147-02142491D0A6}" dt="2025-04-01T20:20:54.807" v="202" actId="1076"/>
          <ac:spMkLst>
            <pc:docMk/>
            <pc:sldMk cId="2165974755" sldId="262"/>
            <ac:spMk id="28" creationId="{B9AD71E1-DFD5-AB43-754E-CA2A3D1B791B}"/>
          </ac:spMkLst>
        </pc:spChg>
        <pc:spChg chg="mod">
          <ac:chgData name="Imogen Sackett" userId="983d8044-f657-429e-ae38-3185fb507e2d" providerId="ADAL" clId="{08F74594-B7D8-4F8B-9147-02142491D0A6}" dt="2025-04-01T20:20:01.475" v="194" actId="113"/>
          <ac:spMkLst>
            <pc:docMk/>
            <pc:sldMk cId="2165974755" sldId="262"/>
            <ac:spMk id="29" creationId="{279F64FE-CDB7-D65D-AC4D-A4E9D7EC79FE}"/>
          </ac:spMkLst>
        </pc:spChg>
        <pc:spChg chg="mod">
          <ac:chgData name="Imogen Sackett" userId="983d8044-f657-429e-ae38-3185fb507e2d" providerId="ADAL" clId="{08F74594-B7D8-4F8B-9147-02142491D0A6}" dt="2025-04-01T20:21:21.629" v="204"/>
          <ac:spMkLst>
            <pc:docMk/>
            <pc:sldMk cId="2165974755" sldId="262"/>
            <ac:spMk id="32" creationId="{8188A451-EB8D-DC4C-4D99-72D89D525A17}"/>
          </ac:spMkLst>
        </pc:spChg>
        <pc:spChg chg="mod">
          <ac:chgData name="Imogen Sackett" userId="983d8044-f657-429e-ae38-3185fb507e2d" providerId="ADAL" clId="{08F74594-B7D8-4F8B-9147-02142491D0A6}" dt="2025-04-01T20:21:18.568" v="203"/>
          <ac:spMkLst>
            <pc:docMk/>
            <pc:sldMk cId="2165974755" sldId="262"/>
            <ac:spMk id="107" creationId="{7DA0327E-329D-2E21-584A-751F799C938A}"/>
          </ac:spMkLst>
        </pc:spChg>
        <pc:graphicFrameChg chg="mod">
          <ac:chgData name="Imogen Sackett" userId="983d8044-f657-429e-ae38-3185fb507e2d" providerId="ADAL" clId="{08F74594-B7D8-4F8B-9147-02142491D0A6}" dt="2025-04-01T20:20:07.807" v="196" actId="1076"/>
          <ac:graphicFrameMkLst>
            <pc:docMk/>
            <pc:sldMk cId="2165974755" sldId="262"/>
            <ac:graphicFrameMk id="104" creationId="{22FF1E30-1B6C-0DD8-D1E8-0E72AFB9C646}"/>
          </ac:graphicFrameMkLst>
        </pc:graphicFrameChg>
        <pc:picChg chg="add mod">
          <ac:chgData name="Imogen Sackett" userId="983d8044-f657-429e-ae38-3185fb507e2d" providerId="ADAL" clId="{08F74594-B7D8-4F8B-9147-02142491D0A6}" dt="2025-04-01T20:20:36.277" v="200" actId="1076"/>
          <ac:picMkLst>
            <pc:docMk/>
            <pc:sldMk cId="2165974755" sldId="262"/>
            <ac:picMk id="4" creationId="{31F2C64F-E545-F531-962A-16BE3B17836D}"/>
          </ac:picMkLst>
        </pc:picChg>
        <pc:picChg chg="mod">
          <ac:chgData name="Imogen Sackett" userId="983d8044-f657-429e-ae38-3185fb507e2d" providerId="ADAL" clId="{08F74594-B7D8-4F8B-9147-02142491D0A6}" dt="2025-04-01T20:19:27.978" v="192" actId="1038"/>
          <ac:picMkLst>
            <pc:docMk/>
            <pc:sldMk cId="2165974755" sldId="262"/>
            <ac:picMk id="30" creationId="{B7DC4521-61B0-2E20-CB05-CAB463BE763F}"/>
          </ac:picMkLst>
        </pc:picChg>
      </pc:sldChg>
      <pc:sldChg chg="modSp add mod">
        <pc:chgData name="Imogen Sackett" userId="983d8044-f657-429e-ae38-3185fb507e2d" providerId="ADAL" clId="{08F74594-B7D8-4F8B-9147-02142491D0A6}" dt="2025-04-04T08:43:09.254" v="207" actId="6549"/>
        <pc:sldMkLst>
          <pc:docMk/>
          <pc:sldMk cId="813058666" sldId="263"/>
        </pc:sldMkLst>
        <pc:graphicFrameChg chg="modGraphic">
          <ac:chgData name="Imogen Sackett" userId="983d8044-f657-429e-ae38-3185fb507e2d" providerId="ADAL" clId="{08F74594-B7D8-4F8B-9147-02142491D0A6}" dt="2025-04-04T08:43:09.254" v="207" actId="6549"/>
          <ac:graphicFrameMkLst>
            <pc:docMk/>
            <pc:sldMk cId="813058666" sldId="263"/>
            <ac:graphicFrameMk id="3" creationId="{95AA197A-0EA0-F22D-6D3A-6A94A410AE67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578B7C7E-2474-41EB-C309-4060614B5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7216EB72-09A1-8979-3208-E84398FB72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5BDB0F65-B9BD-846F-6DF0-9E6607DD1F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5162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D4F5DE4C-8DE6-6DCA-08ED-01BC7B4CF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ABF4E51B-1C17-6E7A-756F-691084D484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EDB643B7-5620-A206-212C-BF8DFC6FBA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11648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1AA331B6-19D4-0DCE-0639-B9C3B2A12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5BEC7324-271C-2C23-4D3B-05C4D62BC6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5167C0BE-0C7E-1913-3EBB-842D0F9A4D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2751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3303DBBD-8364-5DC4-F1A3-1119CFA00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3839BB3D-E2CB-225E-C8AA-17B29C59BB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309CEEFD-2DA2-7388-250F-8D634A966D3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918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/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0564841-E691-62EC-2061-59A85A689E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374748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train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avion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voiture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bus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moto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bateau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hélicoptère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à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vélo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à pied</a:t>
                      </a: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9530F6E1-89EB-F272-1664-F73191F41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07284DED-B2D4-288F-2ECC-079C8B9A6B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386FEECF-915E-B2BF-C813-DD208E7A6F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9909E3-FCBE-3E97-4A82-F1A60638FE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9" name="Google Shape;106;p15">
            <a:extLst>
              <a:ext uri="{FF2B5EF4-FFF2-40B4-BE49-F238E27FC236}">
                <a16:creationId xmlns:a16="http://schemas.microsoft.com/office/drawing/2014/main" id="{173900D5-1DE9-DDBE-2986-8C47427233D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3715" y="9471195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7;p15">
            <a:extLst>
              <a:ext uri="{FF2B5EF4-FFF2-40B4-BE49-F238E27FC236}">
                <a16:creationId xmlns:a16="http://schemas.microsoft.com/office/drawing/2014/main" id="{6F0B5A45-247A-9298-2351-4F0F501950B3}"/>
              </a:ext>
            </a:extLst>
          </p:cNvPr>
          <p:cNvSpPr/>
          <p:nvPr/>
        </p:nvSpPr>
        <p:spPr>
          <a:xfrm>
            <a:off x="409459" y="5319756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14FCB91-EB1F-BB17-E714-6DB115BF3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09269"/>
              </p:ext>
            </p:extLst>
          </p:nvPr>
        </p:nvGraphicFramePr>
        <p:xfrm>
          <a:off x="421578" y="5988728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train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avion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voiture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bus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moto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bateau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hélicoptère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à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j-lt"/>
                        </a:rPr>
                        <a:t>vélo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j-lt"/>
                        </a:rPr>
                        <a:t>à pied</a:t>
                      </a: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13" name="Picture 12" descr="A cartoon of a plane&#10;&#10;AI-generated content may be incorrect.">
            <a:extLst>
              <a:ext uri="{FF2B5EF4-FFF2-40B4-BE49-F238E27FC236}">
                <a16:creationId xmlns:a16="http://schemas.microsoft.com/office/drawing/2014/main" id="{EB292DCD-2D54-6242-F31C-4A779F7EF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12062" y="5128350"/>
            <a:ext cx="888143" cy="522228"/>
          </a:xfrm>
          <a:prstGeom prst="rect">
            <a:avLst/>
          </a:prstGeom>
        </p:spPr>
      </p:pic>
      <p:pic>
        <p:nvPicPr>
          <p:cNvPr id="14" name="Picture 13" descr="A red car with blue trim&#10;&#10;AI-generated content may be incorrect.">
            <a:extLst>
              <a:ext uri="{FF2B5EF4-FFF2-40B4-BE49-F238E27FC236}">
                <a16:creationId xmlns:a16="http://schemas.microsoft.com/office/drawing/2014/main" id="{5F01EEBC-46CB-7CA0-D138-A1B2B7ACA8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020" y="5626050"/>
            <a:ext cx="946324" cy="3700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C9BF66-45B6-266B-C553-57474ABAEC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6" y="9564009"/>
            <a:ext cx="3220525" cy="251201"/>
          </a:xfrm>
          <a:prstGeom prst="rect">
            <a:avLst/>
          </a:prstGeom>
        </p:spPr>
      </p:pic>
      <p:pic>
        <p:nvPicPr>
          <p:cNvPr id="17" name="Picture 1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E380819A-0F0F-BBC2-905B-09666383E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580270"/>
            <a:ext cx="1529408" cy="542191"/>
          </a:xfrm>
          <a:prstGeom prst="rect">
            <a:avLst/>
          </a:prstGeom>
        </p:spPr>
      </p:pic>
      <p:pic>
        <p:nvPicPr>
          <p:cNvPr id="5" name="Picture 4" descr="A flag on a pole&#10;&#10;AI-generated content may be incorrect.">
            <a:extLst>
              <a:ext uri="{FF2B5EF4-FFF2-40B4-BE49-F238E27FC236}">
                <a16:creationId xmlns:a16="http://schemas.microsoft.com/office/drawing/2014/main" id="{5BE38793-818B-18A0-F298-56E000DA93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393" y="157111"/>
            <a:ext cx="691471" cy="660009"/>
          </a:xfrm>
          <a:prstGeom prst="rect">
            <a:avLst/>
          </a:prstGeom>
        </p:spPr>
      </p:pic>
      <p:pic>
        <p:nvPicPr>
          <p:cNvPr id="15" name="Picture 14" descr="A flag on a pole&#10;&#10;AI-generated content may be incorrect.">
            <a:extLst>
              <a:ext uri="{FF2B5EF4-FFF2-40B4-BE49-F238E27FC236}">
                <a16:creationId xmlns:a16="http://schemas.microsoft.com/office/drawing/2014/main" id="{0A132C95-C060-89FB-FEC0-716647AAA8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10" y="5127138"/>
            <a:ext cx="691471" cy="6600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45423567-279F-0E8D-F802-DB4774952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D6FA6CBF-5B81-78F6-D155-41CEC4127F2B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C22ED924-14C4-B22F-F9EA-072417B52B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16D6A757-BCE8-A4D3-FB7A-155AEE7D789F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454A6C5-A254-BDF1-22EF-9FD5B68D0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882188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bus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helicopter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train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boat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motorbike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aeroplane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walking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car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1BA2B4AE-1BF7-4779-E4FF-66045EBE0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4ABA3A13-840D-3AC7-9968-20D60D3AD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79C83453-A4B9-CA0C-2DE2-C045A9D9B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680B4D-C53B-9CE2-A1B3-783D6A7116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9" name="Google Shape;106;p15">
            <a:extLst>
              <a:ext uri="{FF2B5EF4-FFF2-40B4-BE49-F238E27FC236}">
                <a16:creationId xmlns:a16="http://schemas.microsoft.com/office/drawing/2014/main" id="{15DDBE08-E78E-E84E-7B39-687959E6E10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3715" y="9471195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7;p15">
            <a:extLst>
              <a:ext uri="{FF2B5EF4-FFF2-40B4-BE49-F238E27FC236}">
                <a16:creationId xmlns:a16="http://schemas.microsoft.com/office/drawing/2014/main" id="{65D8D0CC-0F43-C550-94AD-A6EF782D06BD}"/>
              </a:ext>
            </a:extLst>
          </p:cNvPr>
          <p:cNvSpPr/>
          <p:nvPr/>
        </p:nvSpPr>
        <p:spPr>
          <a:xfrm>
            <a:off x="409459" y="5319756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59C1169F-8F91-048E-7700-0F1D3A7ED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131333"/>
              </p:ext>
            </p:extLst>
          </p:nvPr>
        </p:nvGraphicFramePr>
        <p:xfrm>
          <a:off x="421578" y="5988728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bus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helicopter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train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boat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motorbike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aeroplane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walking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car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13" name="Picture 12" descr="A cartoon of a plane&#10;&#10;AI-generated content may be incorrect.">
            <a:extLst>
              <a:ext uri="{FF2B5EF4-FFF2-40B4-BE49-F238E27FC236}">
                <a16:creationId xmlns:a16="http://schemas.microsoft.com/office/drawing/2014/main" id="{FBC6C1A1-4FA6-73B3-7B4E-57EE363BA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12062" y="5128350"/>
            <a:ext cx="888143" cy="522228"/>
          </a:xfrm>
          <a:prstGeom prst="rect">
            <a:avLst/>
          </a:prstGeom>
        </p:spPr>
      </p:pic>
      <p:pic>
        <p:nvPicPr>
          <p:cNvPr id="14" name="Picture 13" descr="A red car with blue trim&#10;&#10;AI-generated content may be incorrect.">
            <a:extLst>
              <a:ext uri="{FF2B5EF4-FFF2-40B4-BE49-F238E27FC236}">
                <a16:creationId xmlns:a16="http://schemas.microsoft.com/office/drawing/2014/main" id="{773BAF1D-E871-E1F2-657E-707E1BA9A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020" y="5626050"/>
            <a:ext cx="946324" cy="3700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67A5DE-FDB0-171F-B3E8-6D6CDCC82A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6" y="9564009"/>
            <a:ext cx="3220525" cy="251201"/>
          </a:xfrm>
          <a:prstGeom prst="rect">
            <a:avLst/>
          </a:prstGeom>
        </p:spPr>
      </p:pic>
      <p:pic>
        <p:nvPicPr>
          <p:cNvPr id="17" name="Picture 1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41CA6BEA-5101-E004-3EAE-01F0581AFB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580270"/>
            <a:ext cx="1529408" cy="542191"/>
          </a:xfrm>
          <a:prstGeom prst="rect">
            <a:avLst/>
          </a:prstGeom>
        </p:spPr>
      </p:pic>
      <p:pic>
        <p:nvPicPr>
          <p:cNvPr id="5" name="Picture 4" descr="A flag on a pole&#10;&#10;AI-generated content may be incorrect.">
            <a:extLst>
              <a:ext uri="{FF2B5EF4-FFF2-40B4-BE49-F238E27FC236}">
                <a16:creationId xmlns:a16="http://schemas.microsoft.com/office/drawing/2014/main" id="{8A2DE434-7A2D-42B5-ED48-97DDA81F4A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393" y="157111"/>
            <a:ext cx="691471" cy="660009"/>
          </a:xfrm>
          <a:prstGeom prst="rect">
            <a:avLst/>
          </a:prstGeom>
        </p:spPr>
      </p:pic>
      <p:pic>
        <p:nvPicPr>
          <p:cNvPr id="15" name="Picture 14" descr="A flag on a pole&#10;&#10;AI-generated content may be incorrect.">
            <a:extLst>
              <a:ext uri="{FF2B5EF4-FFF2-40B4-BE49-F238E27FC236}">
                <a16:creationId xmlns:a16="http://schemas.microsoft.com/office/drawing/2014/main" id="{98F6B73F-5329-3F84-C624-688DF63786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10" y="5127138"/>
            <a:ext cx="691471" cy="66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3555FC2E-E464-4646-1277-B4A2EF3B6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7F25420C-CAE2-30C1-1AC7-6434BC9B09B3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E097CE3A-A897-7968-2D9B-BA5BF4D1616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23D91090-70F2-1801-6443-AE2B1FE69E2A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AA197A-0EA0-F22D-6D3A-6A94A410A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367763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190E73E4-E690-93D9-C62F-9C5754330A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2C6B3C57-E378-892B-34DF-F4B13607A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ED96959C-3910-1E5E-B4D0-4D884C007C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AC1B26-0943-1835-D43B-E06A6D8E3C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9" name="Google Shape;106;p15">
            <a:extLst>
              <a:ext uri="{FF2B5EF4-FFF2-40B4-BE49-F238E27FC236}">
                <a16:creationId xmlns:a16="http://schemas.microsoft.com/office/drawing/2014/main" id="{31C10F73-A4CF-8364-220A-8F2A79546F5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3715" y="9471195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7;p15">
            <a:extLst>
              <a:ext uri="{FF2B5EF4-FFF2-40B4-BE49-F238E27FC236}">
                <a16:creationId xmlns:a16="http://schemas.microsoft.com/office/drawing/2014/main" id="{92886F06-345D-C96B-393B-C9326276855D}"/>
              </a:ext>
            </a:extLst>
          </p:cNvPr>
          <p:cNvSpPr/>
          <p:nvPr/>
        </p:nvSpPr>
        <p:spPr>
          <a:xfrm>
            <a:off x="409459" y="5319756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3436A17-F94B-332C-0B2D-0525E7B5ACA2}"/>
              </a:ext>
            </a:extLst>
          </p:cNvPr>
          <p:cNvGraphicFramePr>
            <a:graphicFrameLocks noGrp="1"/>
          </p:cNvGraphicFramePr>
          <p:nvPr/>
        </p:nvGraphicFramePr>
        <p:xfrm>
          <a:off x="421578" y="5988728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French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13" name="Picture 12" descr="A cartoon of a plane&#10;&#10;AI-generated content may be incorrect.">
            <a:extLst>
              <a:ext uri="{FF2B5EF4-FFF2-40B4-BE49-F238E27FC236}">
                <a16:creationId xmlns:a16="http://schemas.microsoft.com/office/drawing/2014/main" id="{3A407A4C-1847-AD3E-E787-6748BC31C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12062" y="5128350"/>
            <a:ext cx="888143" cy="522228"/>
          </a:xfrm>
          <a:prstGeom prst="rect">
            <a:avLst/>
          </a:prstGeom>
        </p:spPr>
      </p:pic>
      <p:pic>
        <p:nvPicPr>
          <p:cNvPr id="14" name="Picture 13" descr="A red car with blue trim&#10;&#10;AI-generated content may be incorrect.">
            <a:extLst>
              <a:ext uri="{FF2B5EF4-FFF2-40B4-BE49-F238E27FC236}">
                <a16:creationId xmlns:a16="http://schemas.microsoft.com/office/drawing/2014/main" id="{D50649F6-8BBF-5BD1-F66E-8274EF715E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020" y="5626050"/>
            <a:ext cx="946324" cy="3700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00203A-AEF4-3609-5A69-EB5F91A569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6" y="9564009"/>
            <a:ext cx="3220525" cy="251201"/>
          </a:xfrm>
          <a:prstGeom prst="rect">
            <a:avLst/>
          </a:prstGeom>
        </p:spPr>
      </p:pic>
      <p:pic>
        <p:nvPicPr>
          <p:cNvPr id="17" name="Picture 1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661A2E5B-FCCC-F6F4-C448-D3422CCB38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580270"/>
            <a:ext cx="1529408" cy="542191"/>
          </a:xfrm>
          <a:prstGeom prst="rect">
            <a:avLst/>
          </a:prstGeom>
        </p:spPr>
      </p:pic>
      <p:pic>
        <p:nvPicPr>
          <p:cNvPr id="5" name="Picture 4" descr="A flag on a pole&#10;&#10;AI-generated content may be incorrect.">
            <a:extLst>
              <a:ext uri="{FF2B5EF4-FFF2-40B4-BE49-F238E27FC236}">
                <a16:creationId xmlns:a16="http://schemas.microsoft.com/office/drawing/2014/main" id="{0A5C51A6-4BA9-CABF-AA5D-FC7D5C4DE5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393" y="157111"/>
            <a:ext cx="691471" cy="660009"/>
          </a:xfrm>
          <a:prstGeom prst="rect">
            <a:avLst/>
          </a:prstGeom>
        </p:spPr>
      </p:pic>
      <p:pic>
        <p:nvPicPr>
          <p:cNvPr id="15" name="Picture 14" descr="A flag on a pole&#10;&#10;AI-generated content may be incorrect.">
            <a:extLst>
              <a:ext uri="{FF2B5EF4-FFF2-40B4-BE49-F238E27FC236}">
                <a16:creationId xmlns:a16="http://schemas.microsoft.com/office/drawing/2014/main" id="{5E0D6864-B4FC-2577-F490-CF12469D4F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810" y="5127138"/>
            <a:ext cx="691471" cy="66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05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E881C62E-024C-00F4-5A5E-31AE54650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2EFB7464-F27E-9E33-9F3D-438A619C9CAD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B871C3B7-EECB-E9CF-FBB5-FB33981A97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0EE1F000-508C-5B1C-2432-4A0E765D3C48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Je voyage…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2EF73D-B6B4-23C7-EDDC-C10D883A0C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5" name="Picture 4" descr="A flag on a pole&#10;&#10;AI-generated content may be incorrect.">
            <a:extLst>
              <a:ext uri="{FF2B5EF4-FFF2-40B4-BE49-F238E27FC236}">
                <a16:creationId xmlns:a16="http://schemas.microsoft.com/office/drawing/2014/main" id="{4C343F3F-7642-CF43-C4D9-8E384BB13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93" y="157111"/>
            <a:ext cx="691471" cy="66000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BA48A3E-17CA-5B17-E53C-0DC00EB8B3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06" y="1077633"/>
            <a:ext cx="3589276" cy="3199851"/>
          </a:xfrm>
          <a:prstGeom prst="rect">
            <a:avLst/>
          </a:prstGeom>
        </p:spPr>
      </p:pic>
      <p:sp>
        <p:nvSpPr>
          <p:cNvPr id="28" name="Google Shape;133;p30">
            <a:extLst>
              <a:ext uri="{FF2B5EF4-FFF2-40B4-BE49-F238E27FC236}">
                <a16:creationId xmlns:a16="http://schemas.microsoft.com/office/drawing/2014/main" id="{EA72E6F7-FC90-EDA0-A219-33B837158A4B}"/>
              </a:ext>
            </a:extLst>
          </p:cNvPr>
          <p:cNvSpPr/>
          <p:nvPr/>
        </p:nvSpPr>
        <p:spPr>
          <a:xfrm>
            <a:off x="4060188" y="1077633"/>
            <a:ext cx="2441988" cy="1495500"/>
          </a:xfrm>
          <a:prstGeom prst="roundRect">
            <a:avLst>
              <a:gd name="adj" fmla="val 7294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travel in French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i="1" dirty="0">
                <a:solidFill>
                  <a:srgbClr val="FFFFFF"/>
                </a:solidFill>
              </a:rPr>
              <a:t>e.g. ‘Je voyage </a:t>
            </a:r>
            <a:r>
              <a:rPr lang="en-GB" i="1" dirty="0" err="1">
                <a:solidFill>
                  <a:srgbClr val="FFFFFF"/>
                </a:solidFill>
              </a:rPr>
              <a:t>en</a:t>
            </a:r>
            <a:r>
              <a:rPr lang="en-GB" i="1" dirty="0">
                <a:solidFill>
                  <a:srgbClr val="FFFFFF"/>
                </a:solidFill>
              </a:rPr>
              <a:t> voiture’</a:t>
            </a:r>
          </a:p>
        </p:txBody>
      </p:sp>
      <p:sp>
        <p:nvSpPr>
          <p:cNvPr id="29" name="Google Shape;136;p30">
            <a:extLst>
              <a:ext uri="{FF2B5EF4-FFF2-40B4-BE49-F238E27FC236}">
                <a16:creationId xmlns:a16="http://schemas.microsoft.com/office/drawing/2014/main" id="{CD9B7184-DEE7-2261-816A-B5AE70B75C77}"/>
              </a:ext>
            </a:extLst>
          </p:cNvPr>
          <p:cNvSpPr/>
          <p:nvPr/>
        </p:nvSpPr>
        <p:spPr>
          <a:xfrm>
            <a:off x="3997823" y="3225730"/>
            <a:ext cx="2441988" cy="1058857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i="1" dirty="0">
                <a:solidFill>
                  <a:srgbClr val="FFFFFF"/>
                </a:solidFill>
              </a:rPr>
              <a:t>e.g. ‘Je </a:t>
            </a:r>
            <a:r>
              <a:rPr lang="en-GB" b="1" i="1" dirty="0">
                <a:solidFill>
                  <a:srgbClr val="FFFFFF"/>
                </a:solidFill>
              </a:rPr>
              <a:t>ne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br>
              <a:rPr lang="en-GB" i="1" dirty="0">
                <a:solidFill>
                  <a:srgbClr val="FFFFFF"/>
                </a:solidFill>
              </a:rPr>
            </a:br>
            <a:r>
              <a:rPr lang="en-GB" i="1" dirty="0">
                <a:solidFill>
                  <a:srgbClr val="FFFFFF"/>
                </a:solidFill>
              </a:rPr>
              <a:t>voyage </a:t>
            </a:r>
            <a:r>
              <a:rPr lang="en-GB" b="1" i="1" dirty="0">
                <a:solidFill>
                  <a:srgbClr val="FFFFFF"/>
                </a:solidFill>
              </a:rPr>
              <a:t>pas</a:t>
            </a:r>
            <a:r>
              <a:rPr lang="en-GB" dirty="0">
                <a:solidFill>
                  <a:srgbClr val="FFFFFF"/>
                </a:solidFill>
              </a:rPr>
              <a:t>…’</a:t>
            </a:r>
            <a:endParaRPr sz="1000" dirty="0"/>
          </a:p>
        </p:txBody>
      </p:sp>
      <p:pic>
        <p:nvPicPr>
          <p:cNvPr id="30" name="Picture 29" descr="A red x with blue border&#10;&#10;AI-generated content may be incorrect.">
            <a:extLst>
              <a:ext uri="{FF2B5EF4-FFF2-40B4-BE49-F238E27FC236}">
                <a16:creationId xmlns:a16="http://schemas.microsoft.com/office/drawing/2014/main" id="{17CA8F12-253F-53FF-EB99-80A1F3A4F7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1883" y="3559034"/>
            <a:ext cx="613160" cy="643063"/>
          </a:xfrm>
          <a:prstGeom prst="rect">
            <a:avLst/>
          </a:prstGeom>
        </p:spPr>
      </p:pic>
      <p:pic>
        <p:nvPicPr>
          <p:cNvPr id="31" name="Google Shape;106;p15">
            <a:extLst>
              <a:ext uri="{FF2B5EF4-FFF2-40B4-BE49-F238E27FC236}">
                <a16:creationId xmlns:a16="http://schemas.microsoft.com/office/drawing/2014/main" id="{F2ED2622-98C7-3F30-D9A3-DADBA8FDA4B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46823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07;p15">
            <a:extLst>
              <a:ext uri="{FF2B5EF4-FFF2-40B4-BE49-F238E27FC236}">
                <a16:creationId xmlns:a16="http://schemas.microsoft.com/office/drawing/2014/main" id="{29A44103-6EFD-1538-AC8A-CDFF62BAA906}"/>
              </a:ext>
            </a:extLst>
          </p:cNvPr>
          <p:cNvSpPr/>
          <p:nvPr/>
        </p:nvSpPr>
        <p:spPr>
          <a:xfrm>
            <a:off x="418187" y="5295384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Je voyage…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BF12956-C457-03FD-027F-5D713EB55D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39637"/>
            <a:ext cx="3220525" cy="251201"/>
          </a:xfrm>
          <a:prstGeom prst="rect">
            <a:avLst/>
          </a:prstGeom>
        </p:spPr>
      </p:pic>
      <p:pic>
        <p:nvPicPr>
          <p:cNvPr id="34" name="Picture 33" descr="A flag on a pole&#10;&#10;AI-generated content may be incorrect.">
            <a:extLst>
              <a:ext uri="{FF2B5EF4-FFF2-40B4-BE49-F238E27FC236}">
                <a16:creationId xmlns:a16="http://schemas.microsoft.com/office/drawing/2014/main" id="{1017413D-2ED8-15AA-4927-3A27B38906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95" y="5120037"/>
            <a:ext cx="691471" cy="66000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DA83D69-EC3F-2B55-C86D-E89528C0F7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08" y="6040559"/>
            <a:ext cx="3589276" cy="3199851"/>
          </a:xfrm>
          <a:prstGeom prst="rect">
            <a:avLst/>
          </a:prstGeom>
        </p:spPr>
      </p:pic>
      <p:sp>
        <p:nvSpPr>
          <p:cNvPr id="36" name="Google Shape;133;p30">
            <a:extLst>
              <a:ext uri="{FF2B5EF4-FFF2-40B4-BE49-F238E27FC236}">
                <a16:creationId xmlns:a16="http://schemas.microsoft.com/office/drawing/2014/main" id="{1F10AC06-5C2E-1E97-B39D-5A6C5A1DFF8D}"/>
              </a:ext>
            </a:extLst>
          </p:cNvPr>
          <p:cNvSpPr/>
          <p:nvPr/>
        </p:nvSpPr>
        <p:spPr>
          <a:xfrm>
            <a:off x="4060190" y="6040559"/>
            <a:ext cx="2441988" cy="1495500"/>
          </a:xfrm>
          <a:prstGeom prst="roundRect">
            <a:avLst>
              <a:gd name="adj" fmla="val 7294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travel in French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i="1" dirty="0">
                <a:solidFill>
                  <a:srgbClr val="FFFFFF"/>
                </a:solidFill>
              </a:rPr>
              <a:t>e.g. ‘Je voyage </a:t>
            </a:r>
            <a:r>
              <a:rPr lang="en-GB" i="1" dirty="0" err="1">
                <a:solidFill>
                  <a:srgbClr val="FFFFFF"/>
                </a:solidFill>
              </a:rPr>
              <a:t>en</a:t>
            </a:r>
            <a:r>
              <a:rPr lang="en-GB" i="1" dirty="0">
                <a:solidFill>
                  <a:srgbClr val="FFFFFF"/>
                </a:solidFill>
              </a:rPr>
              <a:t> voiture’</a:t>
            </a:r>
          </a:p>
        </p:txBody>
      </p:sp>
      <p:sp>
        <p:nvSpPr>
          <p:cNvPr id="37" name="Google Shape;136;p30">
            <a:extLst>
              <a:ext uri="{FF2B5EF4-FFF2-40B4-BE49-F238E27FC236}">
                <a16:creationId xmlns:a16="http://schemas.microsoft.com/office/drawing/2014/main" id="{8F1C2F3D-EC78-41C3-7DBB-F719111A697F}"/>
              </a:ext>
            </a:extLst>
          </p:cNvPr>
          <p:cNvSpPr/>
          <p:nvPr/>
        </p:nvSpPr>
        <p:spPr>
          <a:xfrm>
            <a:off x="3997825" y="8188656"/>
            <a:ext cx="2441988" cy="1058857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i="1" dirty="0">
                <a:solidFill>
                  <a:srgbClr val="FFFFFF"/>
                </a:solidFill>
              </a:rPr>
              <a:t>e.g. ‘Je </a:t>
            </a:r>
            <a:r>
              <a:rPr lang="en-GB" b="1" i="1" dirty="0">
                <a:solidFill>
                  <a:srgbClr val="FFFFFF"/>
                </a:solidFill>
              </a:rPr>
              <a:t>ne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br>
              <a:rPr lang="en-GB" i="1" dirty="0">
                <a:solidFill>
                  <a:srgbClr val="FFFFFF"/>
                </a:solidFill>
              </a:rPr>
            </a:br>
            <a:r>
              <a:rPr lang="en-GB" i="1" dirty="0">
                <a:solidFill>
                  <a:srgbClr val="FFFFFF"/>
                </a:solidFill>
              </a:rPr>
              <a:t>voyage </a:t>
            </a:r>
            <a:r>
              <a:rPr lang="en-GB" b="1" i="1" dirty="0">
                <a:solidFill>
                  <a:srgbClr val="FFFFFF"/>
                </a:solidFill>
              </a:rPr>
              <a:t>pas</a:t>
            </a:r>
            <a:r>
              <a:rPr lang="en-GB" dirty="0">
                <a:solidFill>
                  <a:srgbClr val="FFFFFF"/>
                </a:solidFill>
              </a:rPr>
              <a:t>…’</a:t>
            </a:r>
            <a:endParaRPr sz="1000" dirty="0"/>
          </a:p>
        </p:txBody>
      </p:sp>
      <p:pic>
        <p:nvPicPr>
          <p:cNvPr id="38" name="Picture 37" descr="A red x with blue border&#10;&#10;AI-generated content may be incorrect.">
            <a:extLst>
              <a:ext uri="{FF2B5EF4-FFF2-40B4-BE49-F238E27FC236}">
                <a16:creationId xmlns:a16="http://schemas.microsoft.com/office/drawing/2014/main" id="{8DB32B11-6809-2EE3-4F54-F995407B5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1885" y="8521960"/>
            <a:ext cx="613160" cy="64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9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1BB6611B-0769-5F08-F0A3-0658AAED3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22FF1E30-1B6C-0DD8-D1E8-0E72AFB9C6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242459"/>
              </p:ext>
            </p:extLst>
          </p:nvPr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51CF10F7-9E97-056C-0D62-BF8CDDD76A5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7DA0327E-329D-2E21-584A-751F799C938A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J’aime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 voyager…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4A27D-C846-4BA6-EA22-390EC66476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5" name="Picture 4" descr="A flag on a pole&#10;&#10;AI-generated content may be incorrect.">
            <a:extLst>
              <a:ext uri="{FF2B5EF4-FFF2-40B4-BE49-F238E27FC236}">
                <a16:creationId xmlns:a16="http://schemas.microsoft.com/office/drawing/2014/main" id="{06065466-FA24-4A8D-F3EB-D8A6BFC8A8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93" y="157111"/>
            <a:ext cx="691471" cy="66000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BE1D757-CC8D-155E-C5D7-6F2508DE1E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06" y="1077633"/>
            <a:ext cx="3589276" cy="3199851"/>
          </a:xfrm>
          <a:prstGeom prst="rect">
            <a:avLst/>
          </a:prstGeom>
        </p:spPr>
      </p:pic>
      <p:sp>
        <p:nvSpPr>
          <p:cNvPr id="28" name="Google Shape;133;p30">
            <a:extLst>
              <a:ext uri="{FF2B5EF4-FFF2-40B4-BE49-F238E27FC236}">
                <a16:creationId xmlns:a16="http://schemas.microsoft.com/office/drawing/2014/main" id="{B9AD71E1-DFD5-AB43-754E-CA2A3D1B791B}"/>
              </a:ext>
            </a:extLst>
          </p:cNvPr>
          <p:cNvSpPr/>
          <p:nvPr/>
        </p:nvSpPr>
        <p:spPr>
          <a:xfrm>
            <a:off x="3997823" y="1077633"/>
            <a:ext cx="2441988" cy="1703275"/>
          </a:xfrm>
          <a:prstGeom prst="roundRect">
            <a:avLst>
              <a:gd name="adj" fmla="val 5080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like to travel in French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e.g. ‘</a:t>
            </a:r>
            <a:r>
              <a:rPr lang="en-GB" dirty="0" err="1">
                <a:solidFill>
                  <a:srgbClr val="FFFFFF"/>
                </a:solidFill>
              </a:rPr>
              <a:t>J’aime</a:t>
            </a:r>
            <a:r>
              <a:rPr lang="en-GB" dirty="0">
                <a:solidFill>
                  <a:srgbClr val="FFFFFF"/>
                </a:solidFill>
              </a:rPr>
              <a:t> voyager à </a:t>
            </a:r>
            <a:r>
              <a:rPr lang="en-GB" dirty="0" err="1">
                <a:solidFill>
                  <a:srgbClr val="FFFFFF"/>
                </a:solidFill>
              </a:rPr>
              <a:t>vélo</a:t>
            </a:r>
            <a:r>
              <a:rPr lang="en-GB" dirty="0">
                <a:solidFill>
                  <a:srgbClr val="FFFFFF"/>
                </a:solidFill>
              </a:rPr>
              <a:t>.’</a:t>
            </a:r>
          </a:p>
        </p:txBody>
      </p:sp>
      <p:sp>
        <p:nvSpPr>
          <p:cNvPr id="29" name="Google Shape;136;p30">
            <a:extLst>
              <a:ext uri="{FF2B5EF4-FFF2-40B4-BE49-F238E27FC236}">
                <a16:creationId xmlns:a16="http://schemas.microsoft.com/office/drawing/2014/main" id="{279F64FE-CDB7-D65D-AC4D-A4E9D7EC79FE}"/>
              </a:ext>
            </a:extLst>
          </p:cNvPr>
          <p:cNvSpPr/>
          <p:nvPr/>
        </p:nvSpPr>
        <p:spPr>
          <a:xfrm>
            <a:off x="3997823" y="3225730"/>
            <a:ext cx="2441988" cy="1058857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 lvl="0">
              <a:buSzPts val="2400"/>
            </a:pPr>
            <a:r>
              <a:rPr lang="en-GB" i="1" dirty="0">
                <a:solidFill>
                  <a:srgbClr val="FFFFFF"/>
                </a:solidFill>
              </a:rPr>
              <a:t>e.g. ‘</a:t>
            </a:r>
            <a:r>
              <a:rPr lang="fr-FR" b="1" i="1" dirty="0">
                <a:solidFill>
                  <a:srgbClr val="FFFFFF"/>
                </a:solidFill>
              </a:rPr>
              <a:t>Je</a:t>
            </a:r>
            <a:r>
              <a:rPr lang="fr-FR" i="1" dirty="0">
                <a:solidFill>
                  <a:srgbClr val="FFFFFF"/>
                </a:solidFill>
              </a:rPr>
              <a:t> </a:t>
            </a:r>
            <a:r>
              <a:rPr lang="fr-FR" b="1" i="1" dirty="0">
                <a:solidFill>
                  <a:srgbClr val="FFFFFF"/>
                </a:solidFill>
              </a:rPr>
              <a:t>n’aime pas </a:t>
            </a:r>
            <a:br>
              <a:rPr lang="fr-FR" i="1" dirty="0">
                <a:solidFill>
                  <a:srgbClr val="FFFFFF"/>
                </a:solidFill>
              </a:rPr>
            </a:br>
            <a:r>
              <a:rPr lang="fr-FR" i="1" dirty="0">
                <a:solidFill>
                  <a:srgbClr val="FFFFFF"/>
                </a:solidFill>
              </a:rPr>
              <a:t>voyager en moto</a:t>
            </a:r>
            <a:r>
              <a:rPr lang="en-GB" dirty="0">
                <a:solidFill>
                  <a:srgbClr val="FFFFFF"/>
                </a:solidFill>
              </a:rPr>
              <a:t>…’</a:t>
            </a:r>
            <a:endParaRPr sz="1000" dirty="0"/>
          </a:p>
        </p:txBody>
      </p:sp>
      <p:pic>
        <p:nvPicPr>
          <p:cNvPr id="30" name="Picture 29" descr="A red x with blue border&#10;&#10;AI-generated content may be incorrect.">
            <a:extLst>
              <a:ext uri="{FF2B5EF4-FFF2-40B4-BE49-F238E27FC236}">
                <a16:creationId xmlns:a16="http://schemas.microsoft.com/office/drawing/2014/main" id="{B7DC4521-61B0-2E20-CB05-CAB463BE76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5580" y="3559034"/>
            <a:ext cx="613160" cy="643063"/>
          </a:xfrm>
          <a:prstGeom prst="rect">
            <a:avLst/>
          </a:prstGeom>
        </p:spPr>
      </p:pic>
      <p:pic>
        <p:nvPicPr>
          <p:cNvPr id="31" name="Google Shape;106;p15">
            <a:extLst>
              <a:ext uri="{FF2B5EF4-FFF2-40B4-BE49-F238E27FC236}">
                <a16:creationId xmlns:a16="http://schemas.microsoft.com/office/drawing/2014/main" id="{12CE4847-2B5C-4542-8194-24B1A76CDC0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46823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07;p15">
            <a:extLst>
              <a:ext uri="{FF2B5EF4-FFF2-40B4-BE49-F238E27FC236}">
                <a16:creationId xmlns:a16="http://schemas.microsoft.com/office/drawing/2014/main" id="{8188A451-EB8D-DC4C-4D99-72D89D525A17}"/>
              </a:ext>
            </a:extLst>
          </p:cNvPr>
          <p:cNvSpPr/>
          <p:nvPr/>
        </p:nvSpPr>
        <p:spPr>
          <a:xfrm>
            <a:off x="418187" y="5295384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J’aime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 voyager…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6BCE343-830E-E05D-9906-542C6EC8C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39637"/>
            <a:ext cx="3220525" cy="251201"/>
          </a:xfrm>
          <a:prstGeom prst="rect">
            <a:avLst/>
          </a:prstGeom>
        </p:spPr>
      </p:pic>
      <p:pic>
        <p:nvPicPr>
          <p:cNvPr id="34" name="Picture 33" descr="A flag on a pole&#10;&#10;AI-generated content may be incorrect.">
            <a:extLst>
              <a:ext uri="{FF2B5EF4-FFF2-40B4-BE49-F238E27FC236}">
                <a16:creationId xmlns:a16="http://schemas.microsoft.com/office/drawing/2014/main" id="{EA1E4F52-E954-C416-B0BF-4DF75B10C3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95" y="5120037"/>
            <a:ext cx="691471" cy="66000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162B79D-9955-9FFA-5A09-16937CA249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108" y="6040559"/>
            <a:ext cx="3589276" cy="3199851"/>
          </a:xfrm>
          <a:prstGeom prst="rect">
            <a:avLst/>
          </a:prstGeom>
        </p:spPr>
      </p:pic>
      <p:sp>
        <p:nvSpPr>
          <p:cNvPr id="2" name="Google Shape;133;p30">
            <a:extLst>
              <a:ext uri="{FF2B5EF4-FFF2-40B4-BE49-F238E27FC236}">
                <a16:creationId xmlns:a16="http://schemas.microsoft.com/office/drawing/2014/main" id="{10F54052-E37E-823B-E2DB-52BECA3D4862}"/>
              </a:ext>
            </a:extLst>
          </p:cNvPr>
          <p:cNvSpPr/>
          <p:nvPr/>
        </p:nvSpPr>
        <p:spPr>
          <a:xfrm>
            <a:off x="3997823" y="6057930"/>
            <a:ext cx="2441988" cy="1703275"/>
          </a:xfrm>
          <a:prstGeom prst="roundRect">
            <a:avLst>
              <a:gd name="adj" fmla="val 5080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like to travel in French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e.g. ‘</a:t>
            </a:r>
            <a:r>
              <a:rPr lang="en-GB" dirty="0" err="1">
                <a:solidFill>
                  <a:srgbClr val="FFFFFF"/>
                </a:solidFill>
              </a:rPr>
              <a:t>J’aime</a:t>
            </a:r>
            <a:r>
              <a:rPr lang="en-GB" dirty="0">
                <a:solidFill>
                  <a:srgbClr val="FFFFFF"/>
                </a:solidFill>
              </a:rPr>
              <a:t> voyager à </a:t>
            </a:r>
            <a:r>
              <a:rPr lang="en-GB" dirty="0" err="1">
                <a:solidFill>
                  <a:srgbClr val="FFFFFF"/>
                </a:solidFill>
              </a:rPr>
              <a:t>vélo</a:t>
            </a:r>
            <a:r>
              <a:rPr lang="en-GB" dirty="0">
                <a:solidFill>
                  <a:srgbClr val="FFFFFF"/>
                </a:solidFill>
              </a:rPr>
              <a:t>.’</a:t>
            </a:r>
          </a:p>
        </p:txBody>
      </p:sp>
      <p:sp>
        <p:nvSpPr>
          <p:cNvPr id="3" name="Google Shape;136;p30">
            <a:extLst>
              <a:ext uri="{FF2B5EF4-FFF2-40B4-BE49-F238E27FC236}">
                <a16:creationId xmlns:a16="http://schemas.microsoft.com/office/drawing/2014/main" id="{272103E5-A649-7C2D-47B8-42ACCAC5C6EA}"/>
              </a:ext>
            </a:extLst>
          </p:cNvPr>
          <p:cNvSpPr/>
          <p:nvPr/>
        </p:nvSpPr>
        <p:spPr>
          <a:xfrm>
            <a:off x="3997823" y="8156565"/>
            <a:ext cx="2441988" cy="1058857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 lvl="0">
              <a:buSzPts val="2400"/>
            </a:pPr>
            <a:r>
              <a:rPr lang="en-GB" i="1" dirty="0">
                <a:solidFill>
                  <a:srgbClr val="FFFFFF"/>
                </a:solidFill>
              </a:rPr>
              <a:t>e.g. ‘</a:t>
            </a:r>
            <a:r>
              <a:rPr lang="fr-FR" b="1" i="1" dirty="0">
                <a:solidFill>
                  <a:srgbClr val="FFFFFF"/>
                </a:solidFill>
              </a:rPr>
              <a:t>Je</a:t>
            </a:r>
            <a:r>
              <a:rPr lang="fr-FR" i="1" dirty="0">
                <a:solidFill>
                  <a:srgbClr val="FFFFFF"/>
                </a:solidFill>
              </a:rPr>
              <a:t> </a:t>
            </a:r>
            <a:r>
              <a:rPr lang="fr-FR" b="1" i="1" dirty="0">
                <a:solidFill>
                  <a:srgbClr val="FFFFFF"/>
                </a:solidFill>
              </a:rPr>
              <a:t>n’aime pas </a:t>
            </a:r>
            <a:br>
              <a:rPr lang="fr-FR" i="1" dirty="0">
                <a:solidFill>
                  <a:srgbClr val="FFFFFF"/>
                </a:solidFill>
              </a:rPr>
            </a:br>
            <a:r>
              <a:rPr lang="fr-FR" i="1" dirty="0">
                <a:solidFill>
                  <a:srgbClr val="FFFFFF"/>
                </a:solidFill>
              </a:rPr>
              <a:t>voyager en moto</a:t>
            </a:r>
            <a:r>
              <a:rPr lang="en-GB" dirty="0">
                <a:solidFill>
                  <a:srgbClr val="FFFFFF"/>
                </a:solidFill>
              </a:rPr>
              <a:t>…’</a:t>
            </a:r>
            <a:endParaRPr sz="1000" dirty="0"/>
          </a:p>
        </p:txBody>
      </p:sp>
      <p:pic>
        <p:nvPicPr>
          <p:cNvPr id="4" name="Picture 3" descr="A red x with blue border&#10;&#10;AI-generated content may be incorrect.">
            <a:extLst>
              <a:ext uri="{FF2B5EF4-FFF2-40B4-BE49-F238E27FC236}">
                <a16:creationId xmlns:a16="http://schemas.microsoft.com/office/drawing/2014/main" id="{31F2C64F-E545-F531-962A-16BE3B1783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45580" y="8489869"/>
            <a:ext cx="613160" cy="643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7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300</Words>
  <Application>Microsoft Office PowerPoint</Application>
  <PresentationFormat>A4 Paper (210x297 mm)</PresentationFormat>
  <Paragraphs>82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Imogen Sackett</cp:lastModifiedBy>
  <cp:revision>1</cp:revision>
  <dcterms:modified xsi:type="dcterms:W3CDTF">2025-04-04T08:43:16Z</dcterms:modified>
</cp:coreProperties>
</file>